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5AA4-5F73-0725-FE42-863224D61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F2B2A6-F2C6-F901-2A5A-4D211DFF5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CBBFE-B90C-D7ED-7411-8238550A6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E6E85-B557-A308-D3F0-D07A329C9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6F5F6-CC2F-A8C3-21C1-60F7C746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8BF9-852D-E9F1-9498-3B2C94CC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DF591B-A0EB-335A-CA3B-B25FD143C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B362B-B0E9-5B23-E4DD-1FA9E45A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E7648-AAC7-6E03-CE07-006D81FC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84B16-916A-A58B-4D70-2B727E2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AEEED-821A-591F-779B-5449A08C4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1953A-7E55-05EA-1FBD-E8A5BF1A8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0437F-F1D2-E56C-89FC-847A029C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90AB4-B4E5-E4CD-35AC-C674AAAE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A145A-8EA3-EFC9-3817-A4189EF5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7158-F458-863E-913E-A1989B16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20D6B-A080-5B16-CEE9-4909E995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04300-4A73-8797-9936-874E88F6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2039F-9D84-C250-6440-69BEA0EF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E3444-47D2-166E-6C8F-E75FB289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0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7C07D-BDD7-A6F5-2A37-E8107F67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B14BD-18D2-85A0-3DC6-E576E9D25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A8A3-9A57-A3FD-B139-08B4BE53D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3F367-3A32-13E2-C8CC-D1447A41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A60CD-BEBF-2381-9464-240FE653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12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4674-DD30-2669-4B26-7A0D1379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A2BC-ECAF-269C-739C-CE36F960F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B8DA6-BDF3-0DBE-D852-36AC75B34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29094-C4D5-1AAB-78CE-EEA0D97A9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94CD3-9EFC-185C-6015-547585B6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46C2D-5B2B-7E00-C7E9-5781D790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73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6504-7BDC-847F-2ACD-B9B303BAB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1C59D-F6DD-C471-F1E2-D37EAABE9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CEA93-7226-96D1-D8E2-CA7955303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C59B7-41D2-3C97-BF70-14CBDA823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D7802-4B47-2E4C-BA4D-4442B5EDA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AE1E50-DDB9-C5D1-C70E-C26C1966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FC692F-D59E-B1F9-545C-3026AE15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F14F1-0644-D26D-6F56-DC76ED4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4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5DEA-73E4-0C5D-E88B-FB126CD8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EB3B79-B9C8-7692-2437-4C6C9C30E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05F95-BAAD-9646-0C43-C95CC668F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F6BDE-3356-6F34-A6C5-AE167BFA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0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C8301-F05E-D823-47A9-B9AB05F4E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BC85C-FA0A-7137-9E96-76C71AC1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90273-8B98-6885-D963-4DEE57CF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2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F414-8E68-79FC-963B-990E9AD7A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6C3C-21F7-0AC9-A112-1FA495A9C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36249-46D5-6DCF-D890-4BE17C299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0F07F-92B1-314B-300F-284BCB910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7042-AA03-6292-4044-207B1CB5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59538-2240-7B04-6CCC-6797D5D6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9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C235-0FEB-A423-D18F-17C32F44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093AF2-503C-4EBF-512F-DFEF625DCC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1659E-3090-FC6D-2BA8-CB5CBA989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E8C00-0BB1-09DB-F584-ABBBEA261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16F8A-1926-2E8A-56C2-7AF2F0AF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1B057-B102-F83A-FB95-2EBA4DBE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2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5BDA82-94F3-415C-AEE4-41C49756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F36AB-5486-8632-CB56-C4F358DEE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DCFE0-1B7C-7BBF-CBCC-6DF3D03ED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2A8DAF-F834-465C-96B0-1912E936AE70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469EA-46B4-B1E7-2FC5-58E9E2DCD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76AFC-980D-0B3B-C0EE-FC90F63F3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57D5C-E232-4881-AA16-236A8A1F4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8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570DD-5246-0770-C194-8350343A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55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9EAFD-3583-8E31-D016-8EE710201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4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B6069-9E5E-1CDF-B4E4-B7C0A464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2CAF0-388D-826F-4B2E-4C4B39B99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35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2AEA6-AE47-47FA-F671-5DDF583A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0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A018F-7556-6D18-3989-67E2026D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4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976CC-5992-5EAF-8C0E-F04F7517E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5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C5D85-2343-A8D6-2E57-CF43AAB10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5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BB6B2-F647-D823-538B-09E8BD68F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9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4A4F1-B56E-28E7-F8BE-07030D62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45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0AD2F-81F7-3527-DE0C-5AC3E5771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15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0F675-D9F2-B102-C840-2B0031B2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8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426C9-F3C5-4955-B8BA-9177EA8F4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00"/>
            <a:ext cx="12192000" cy="6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6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2025-06-26T15:26:58Z</dcterms:created>
  <dcterms:modified xsi:type="dcterms:W3CDTF">2025-06-26T15:26:58Z</dcterms:modified>
</cp:coreProperties>
</file>